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4" r:id="rId1"/>
  </p:sldMasterIdLst>
  <p:sldIdLst>
    <p:sldId id="257" r:id="rId2"/>
    <p:sldId id="258" r:id="rId3"/>
    <p:sldId id="259" r:id="rId4"/>
    <p:sldId id="260" r:id="rId5"/>
    <p:sldId id="273" r:id="rId6"/>
    <p:sldId id="261" r:id="rId7"/>
    <p:sldId id="262" r:id="rId8"/>
    <p:sldId id="263" r:id="rId9"/>
    <p:sldId id="264" r:id="rId10"/>
    <p:sldId id="272" r:id="rId11"/>
    <p:sldId id="265" r:id="rId12"/>
    <p:sldId id="266" r:id="rId13"/>
    <p:sldId id="270" r:id="rId14"/>
    <p:sldId id="274" r:id="rId15"/>
    <p:sldId id="268" r:id="rId16"/>
    <p:sldId id="269" r:id="rId17"/>
    <p:sldId id="271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512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48BEFB1-880E-4FD1-98CB-794BDD29A421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D58F39B-E3B8-4527-A15C-FB0FCC57EECB}">
      <dgm:prSet phldrT="[Text]"/>
      <dgm:spPr/>
      <dgm:t>
        <a:bodyPr/>
        <a:lstStyle/>
        <a:p>
          <a:r>
            <a:rPr lang="en-US" dirty="0" smtClean="0"/>
            <a:t>PYTHON</a:t>
          </a:r>
          <a:endParaRPr lang="en-US" dirty="0"/>
        </a:p>
      </dgm:t>
    </dgm:pt>
    <dgm:pt modelId="{4DABB97E-BA5C-40EA-BEBD-661AA25183D7}" type="parTrans" cxnId="{D6C95937-5CD7-445B-92FA-458FCCD2D246}">
      <dgm:prSet/>
      <dgm:spPr/>
      <dgm:t>
        <a:bodyPr/>
        <a:lstStyle/>
        <a:p>
          <a:endParaRPr lang="en-US"/>
        </a:p>
      </dgm:t>
    </dgm:pt>
    <dgm:pt modelId="{AB371AA6-6897-4084-8DF9-718D61027CEF}" type="sibTrans" cxnId="{D6C95937-5CD7-445B-92FA-458FCCD2D246}">
      <dgm:prSet/>
      <dgm:spPr/>
      <dgm:t>
        <a:bodyPr/>
        <a:lstStyle/>
        <a:p>
          <a:endParaRPr lang="en-US"/>
        </a:p>
      </dgm:t>
    </dgm:pt>
    <dgm:pt modelId="{11F8135B-C161-4277-9625-CA1101E359C0}">
      <dgm:prSet phldrT="[Text]"/>
      <dgm:spPr/>
      <dgm:t>
        <a:bodyPr/>
        <a:lstStyle/>
        <a:p>
          <a:r>
            <a:rPr lang="en-US" dirty="0" smtClean="0"/>
            <a:t>HTML,CSS</a:t>
          </a:r>
          <a:endParaRPr lang="en-US" dirty="0"/>
        </a:p>
      </dgm:t>
    </dgm:pt>
    <dgm:pt modelId="{DB74DD3C-C55B-44D4-9F86-DCC50B07B8DC}" type="parTrans" cxnId="{FD593B77-59D4-4493-A63C-291D5936F905}">
      <dgm:prSet/>
      <dgm:spPr/>
      <dgm:t>
        <a:bodyPr/>
        <a:lstStyle/>
        <a:p>
          <a:endParaRPr lang="en-US"/>
        </a:p>
      </dgm:t>
    </dgm:pt>
    <dgm:pt modelId="{479FED1A-1B0D-4273-B463-C8E7A159BCF7}" type="sibTrans" cxnId="{FD593B77-59D4-4493-A63C-291D5936F905}">
      <dgm:prSet/>
      <dgm:spPr/>
      <dgm:t>
        <a:bodyPr/>
        <a:lstStyle/>
        <a:p>
          <a:endParaRPr lang="en-US"/>
        </a:p>
      </dgm:t>
    </dgm:pt>
    <dgm:pt modelId="{4AA7BA9B-80A9-42CB-AD44-0B166758C56E}">
      <dgm:prSet phldrT="[Text]"/>
      <dgm:spPr/>
      <dgm:t>
        <a:bodyPr/>
        <a:lstStyle/>
        <a:p>
          <a:r>
            <a:rPr lang="en-US" dirty="0" smtClean="0"/>
            <a:t>JSON</a:t>
          </a:r>
          <a:endParaRPr lang="en-US" dirty="0"/>
        </a:p>
      </dgm:t>
    </dgm:pt>
    <dgm:pt modelId="{56E898B8-EEE7-4C70-8913-922D15D489BD}" type="parTrans" cxnId="{B8BEB59F-1AC0-4C8E-B3AA-6369DA5C91A4}">
      <dgm:prSet/>
      <dgm:spPr/>
      <dgm:t>
        <a:bodyPr/>
        <a:lstStyle/>
        <a:p>
          <a:endParaRPr lang="en-US"/>
        </a:p>
      </dgm:t>
    </dgm:pt>
    <dgm:pt modelId="{712121A4-33F0-4286-AE15-A5F6CE017AB2}" type="sibTrans" cxnId="{B8BEB59F-1AC0-4C8E-B3AA-6369DA5C91A4}">
      <dgm:prSet/>
      <dgm:spPr/>
      <dgm:t>
        <a:bodyPr/>
        <a:lstStyle/>
        <a:p>
          <a:endParaRPr lang="en-US"/>
        </a:p>
      </dgm:t>
    </dgm:pt>
    <dgm:pt modelId="{4AFC42C7-DFDB-40D5-B00B-771558C5B390}">
      <dgm:prSet phldrT="[Text]"/>
      <dgm:spPr/>
      <dgm:t>
        <a:bodyPr/>
        <a:lstStyle/>
        <a:p>
          <a:r>
            <a:rPr lang="en-US" dirty="0" smtClean="0"/>
            <a:t>FLASK</a:t>
          </a:r>
          <a:endParaRPr lang="en-US" dirty="0"/>
        </a:p>
      </dgm:t>
    </dgm:pt>
    <dgm:pt modelId="{FCC017A8-F272-409D-BFC2-77003AC63096}" type="parTrans" cxnId="{B7F58A0F-3439-43D9-9141-16A5C5FAC96E}">
      <dgm:prSet/>
      <dgm:spPr/>
      <dgm:t>
        <a:bodyPr/>
        <a:lstStyle/>
        <a:p>
          <a:endParaRPr lang="en-US"/>
        </a:p>
      </dgm:t>
    </dgm:pt>
    <dgm:pt modelId="{BE69C930-1DA7-4265-900B-8C0AF10F1EA2}" type="sibTrans" cxnId="{B7F58A0F-3439-43D9-9141-16A5C5FAC96E}">
      <dgm:prSet/>
      <dgm:spPr/>
      <dgm:t>
        <a:bodyPr/>
        <a:lstStyle/>
        <a:p>
          <a:endParaRPr lang="en-US"/>
        </a:p>
      </dgm:t>
    </dgm:pt>
    <dgm:pt modelId="{7177B05E-3F4F-46A5-8D38-5ED38302D4F2}" type="pres">
      <dgm:prSet presAssocID="{948BEFB1-880E-4FD1-98CB-794BDD29A421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653594E-27F6-4130-95EB-1A9AB0751EFA}" type="pres">
      <dgm:prSet presAssocID="{8D58F39B-E3B8-4527-A15C-FB0FCC57EECB}" presName="parentLin" presStyleCnt="0"/>
      <dgm:spPr/>
    </dgm:pt>
    <dgm:pt modelId="{703907AE-2E07-413F-9BF6-683EDBAF0488}" type="pres">
      <dgm:prSet presAssocID="{8D58F39B-E3B8-4527-A15C-FB0FCC57EECB}" presName="parentLeftMargin" presStyleLbl="node1" presStyleIdx="0" presStyleCnt="4"/>
      <dgm:spPr/>
      <dgm:t>
        <a:bodyPr/>
        <a:lstStyle/>
        <a:p>
          <a:endParaRPr lang="en-US"/>
        </a:p>
      </dgm:t>
    </dgm:pt>
    <dgm:pt modelId="{476421C4-9EB4-4A1D-8E04-8529ECE9AA66}" type="pres">
      <dgm:prSet presAssocID="{8D58F39B-E3B8-4527-A15C-FB0FCC57EECB}" presName="parentText" presStyleLbl="node1" presStyleIdx="0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54CE41B-4D30-479C-AE3F-C8B80FE20B8E}" type="pres">
      <dgm:prSet presAssocID="{8D58F39B-E3B8-4527-A15C-FB0FCC57EECB}" presName="negativeSpace" presStyleCnt="0"/>
      <dgm:spPr/>
    </dgm:pt>
    <dgm:pt modelId="{F5EDF932-6CAC-48ED-9C76-B42E3269B212}" type="pres">
      <dgm:prSet presAssocID="{8D58F39B-E3B8-4527-A15C-FB0FCC57EECB}" presName="childText" presStyleLbl="conFgAcc1" presStyleIdx="0" presStyleCnt="4">
        <dgm:presLayoutVars>
          <dgm:bulletEnabled val="1"/>
        </dgm:presLayoutVars>
      </dgm:prSet>
      <dgm:spPr/>
    </dgm:pt>
    <dgm:pt modelId="{52692685-99E6-472C-AC30-B51613472C2F}" type="pres">
      <dgm:prSet presAssocID="{AB371AA6-6897-4084-8DF9-718D61027CEF}" presName="spaceBetweenRectangles" presStyleCnt="0"/>
      <dgm:spPr/>
    </dgm:pt>
    <dgm:pt modelId="{DC9B59CC-10C0-4D8E-9097-1E04F607AEE5}" type="pres">
      <dgm:prSet presAssocID="{11F8135B-C161-4277-9625-CA1101E359C0}" presName="parentLin" presStyleCnt="0"/>
      <dgm:spPr/>
    </dgm:pt>
    <dgm:pt modelId="{8D5C0540-BD2D-4BCE-AD94-6A0F2A6106A0}" type="pres">
      <dgm:prSet presAssocID="{11F8135B-C161-4277-9625-CA1101E359C0}" presName="parentLeftMargin" presStyleLbl="node1" presStyleIdx="0" presStyleCnt="4"/>
      <dgm:spPr/>
      <dgm:t>
        <a:bodyPr/>
        <a:lstStyle/>
        <a:p>
          <a:endParaRPr lang="en-US"/>
        </a:p>
      </dgm:t>
    </dgm:pt>
    <dgm:pt modelId="{EF12DA52-3A94-4F36-B9ED-4869DE5D7D51}" type="pres">
      <dgm:prSet presAssocID="{11F8135B-C161-4277-9625-CA1101E359C0}" presName="parentText" presStyleLbl="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67F6CD-0F25-42E3-B801-159A5049C642}" type="pres">
      <dgm:prSet presAssocID="{11F8135B-C161-4277-9625-CA1101E359C0}" presName="negativeSpace" presStyleCnt="0"/>
      <dgm:spPr/>
    </dgm:pt>
    <dgm:pt modelId="{7ED4628A-4F51-4C5E-B70B-A86FAC5CC0D3}" type="pres">
      <dgm:prSet presAssocID="{11F8135B-C161-4277-9625-CA1101E359C0}" presName="childText" presStyleLbl="conFgAcc1" presStyleIdx="1" presStyleCnt="4">
        <dgm:presLayoutVars>
          <dgm:bulletEnabled val="1"/>
        </dgm:presLayoutVars>
      </dgm:prSet>
      <dgm:spPr/>
    </dgm:pt>
    <dgm:pt modelId="{F7117A43-0972-4711-8978-9483FD723625}" type="pres">
      <dgm:prSet presAssocID="{479FED1A-1B0D-4273-B463-C8E7A159BCF7}" presName="spaceBetweenRectangles" presStyleCnt="0"/>
      <dgm:spPr/>
    </dgm:pt>
    <dgm:pt modelId="{96C21B10-EE5B-4CB5-8A56-80819CD5AF2D}" type="pres">
      <dgm:prSet presAssocID="{4AA7BA9B-80A9-42CB-AD44-0B166758C56E}" presName="parentLin" presStyleCnt="0"/>
      <dgm:spPr/>
    </dgm:pt>
    <dgm:pt modelId="{2E11290E-1693-41A9-B88A-7D56EA6BD2C0}" type="pres">
      <dgm:prSet presAssocID="{4AA7BA9B-80A9-42CB-AD44-0B166758C56E}" presName="parentLeftMargin" presStyleLbl="node1" presStyleIdx="1" presStyleCnt="4"/>
      <dgm:spPr/>
      <dgm:t>
        <a:bodyPr/>
        <a:lstStyle/>
        <a:p>
          <a:endParaRPr lang="en-US"/>
        </a:p>
      </dgm:t>
    </dgm:pt>
    <dgm:pt modelId="{C555FCC9-270A-4AEF-949F-AD676F20A5E8}" type="pres">
      <dgm:prSet presAssocID="{4AA7BA9B-80A9-42CB-AD44-0B166758C56E}" presName="parentText" presStyleLbl="node1" presStyleIdx="2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82C66BD-E8ED-4DA4-AD5B-CFF981B97C9F}" type="pres">
      <dgm:prSet presAssocID="{4AA7BA9B-80A9-42CB-AD44-0B166758C56E}" presName="negativeSpace" presStyleCnt="0"/>
      <dgm:spPr/>
    </dgm:pt>
    <dgm:pt modelId="{3B9673EF-3843-4403-AA9E-FF240CE5FECC}" type="pres">
      <dgm:prSet presAssocID="{4AA7BA9B-80A9-42CB-AD44-0B166758C56E}" presName="childText" presStyleLbl="conFgAcc1" presStyleIdx="2" presStyleCnt="4">
        <dgm:presLayoutVars>
          <dgm:bulletEnabled val="1"/>
        </dgm:presLayoutVars>
      </dgm:prSet>
      <dgm:spPr/>
    </dgm:pt>
    <dgm:pt modelId="{3593AAE9-8F76-4BFF-AA06-A51BE7E045A6}" type="pres">
      <dgm:prSet presAssocID="{712121A4-33F0-4286-AE15-A5F6CE017AB2}" presName="spaceBetweenRectangles" presStyleCnt="0"/>
      <dgm:spPr/>
    </dgm:pt>
    <dgm:pt modelId="{286E39C9-6BA8-4826-9613-D0417C704ADF}" type="pres">
      <dgm:prSet presAssocID="{4AFC42C7-DFDB-40D5-B00B-771558C5B390}" presName="parentLin" presStyleCnt="0"/>
      <dgm:spPr/>
    </dgm:pt>
    <dgm:pt modelId="{3A490706-4F63-4339-97D0-55B08AA1C843}" type="pres">
      <dgm:prSet presAssocID="{4AFC42C7-DFDB-40D5-B00B-771558C5B390}" presName="parentLeftMargin" presStyleLbl="node1" presStyleIdx="2" presStyleCnt="4"/>
      <dgm:spPr/>
      <dgm:t>
        <a:bodyPr/>
        <a:lstStyle/>
        <a:p>
          <a:endParaRPr lang="en-US"/>
        </a:p>
      </dgm:t>
    </dgm:pt>
    <dgm:pt modelId="{E9502FAA-7CF0-4835-9FBD-BDFB19875A93}" type="pres">
      <dgm:prSet presAssocID="{4AFC42C7-DFDB-40D5-B00B-771558C5B390}" presName="parentText" presStyleLbl="node1" presStyleIdx="3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577332F-CCA8-4731-8B23-6E1E9C0E6BD2}" type="pres">
      <dgm:prSet presAssocID="{4AFC42C7-DFDB-40D5-B00B-771558C5B390}" presName="negativeSpace" presStyleCnt="0"/>
      <dgm:spPr/>
    </dgm:pt>
    <dgm:pt modelId="{2BB392CB-BD7C-4528-89D6-8BBD92FD78C8}" type="pres">
      <dgm:prSet presAssocID="{4AFC42C7-DFDB-40D5-B00B-771558C5B390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D1B00679-7E99-4CA7-8DA6-89F394D2A885}" type="presOf" srcId="{8D58F39B-E3B8-4527-A15C-FB0FCC57EECB}" destId="{476421C4-9EB4-4A1D-8E04-8529ECE9AA66}" srcOrd="1" destOrd="0" presId="urn:microsoft.com/office/officeart/2005/8/layout/list1"/>
    <dgm:cxn modelId="{D6C95937-5CD7-445B-92FA-458FCCD2D246}" srcId="{948BEFB1-880E-4FD1-98CB-794BDD29A421}" destId="{8D58F39B-E3B8-4527-A15C-FB0FCC57EECB}" srcOrd="0" destOrd="0" parTransId="{4DABB97E-BA5C-40EA-BEBD-661AA25183D7}" sibTransId="{AB371AA6-6897-4084-8DF9-718D61027CEF}"/>
    <dgm:cxn modelId="{9C74E17C-DD59-44C3-9F30-F130DB537774}" type="presOf" srcId="{4AFC42C7-DFDB-40D5-B00B-771558C5B390}" destId="{E9502FAA-7CF0-4835-9FBD-BDFB19875A93}" srcOrd="1" destOrd="0" presId="urn:microsoft.com/office/officeart/2005/8/layout/list1"/>
    <dgm:cxn modelId="{FD593B77-59D4-4493-A63C-291D5936F905}" srcId="{948BEFB1-880E-4FD1-98CB-794BDD29A421}" destId="{11F8135B-C161-4277-9625-CA1101E359C0}" srcOrd="1" destOrd="0" parTransId="{DB74DD3C-C55B-44D4-9F86-DCC50B07B8DC}" sibTransId="{479FED1A-1B0D-4273-B463-C8E7A159BCF7}"/>
    <dgm:cxn modelId="{8383538D-30C8-4AAF-B203-BDB8AEC97CD1}" type="presOf" srcId="{4AFC42C7-DFDB-40D5-B00B-771558C5B390}" destId="{3A490706-4F63-4339-97D0-55B08AA1C843}" srcOrd="0" destOrd="0" presId="urn:microsoft.com/office/officeart/2005/8/layout/list1"/>
    <dgm:cxn modelId="{2C9446A9-A94E-4E21-BA75-461DAEC4FDB3}" type="presOf" srcId="{11F8135B-C161-4277-9625-CA1101E359C0}" destId="{EF12DA52-3A94-4F36-B9ED-4869DE5D7D51}" srcOrd="1" destOrd="0" presId="urn:microsoft.com/office/officeart/2005/8/layout/list1"/>
    <dgm:cxn modelId="{E42D26E7-B1F2-4870-80BC-25EAAE702E1E}" type="presOf" srcId="{8D58F39B-E3B8-4527-A15C-FB0FCC57EECB}" destId="{703907AE-2E07-413F-9BF6-683EDBAF0488}" srcOrd="0" destOrd="0" presId="urn:microsoft.com/office/officeart/2005/8/layout/list1"/>
    <dgm:cxn modelId="{B6F1A3EA-55B6-431B-91A2-FF8DC8ACAD71}" type="presOf" srcId="{11F8135B-C161-4277-9625-CA1101E359C0}" destId="{8D5C0540-BD2D-4BCE-AD94-6A0F2A6106A0}" srcOrd="0" destOrd="0" presId="urn:microsoft.com/office/officeart/2005/8/layout/list1"/>
    <dgm:cxn modelId="{B7F58A0F-3439-43D9-9141-16A5C5FAC96E}" srcId="{948BEFB1-880E-4FD1-98CB-794BDD29A421}" destId="{4AFC42C7-DFDB-40D5-B00B-771558C5B390}" srcOrd="3" destOrd="0" parTransId="{FCC017A8-F272-409D-BFC2-77003AC63096}" sibTransId="{BE69C930-1DA7-4265-900B-8C0AF10F1EA2}"/>
    <dgm:cxn modelId="{B8BEB59F-1AC0-4C8E-B3AA-6369DA5C91A4}" srcId="{948BEFB1-880E-4FD1-98CB-794BDD29A421}" destId="{4AA7BA9B-80A9-42CB-AD44-0B166758C56E}" srcOrd="2" destOrd="0" parTransId="{56E898B8-EEE7-4C70-8913-922D15D489BD}" sibTransId="{712121A4-33F0-4286-AE15-A5F6CE017AB2}"/>
    <dgm:cxn modelId="{6689137D-1DCB-4BBD-BF32-65DC6EA79883}" type="presOf" srcId="{4AA7BA9B-80A9-42CB-AD44-0B166758C56E}" destId="{C555FCC9-270A-4AEF-949F-AD676F20A5E8}" srcOrd="1" destOrd="0" presId="urn:microsoft.com/office/officeart/2005/8/layout/list1"/>
    <dgm:cxn modelId="{697EF5DA-CAED-428E-B3BF-3BB296C12967}" type="presOf" srcId="{948BEFB1-880E-4FD1-98CB-794BDD29A421}" destId="{7177B05E-3F4F-46A5-8D38-5ED38302D4F2}" srcOrd="0" destOrd="0" presId="urn:microsoft.com/office/officeart/2005/8/layout/list1"/>
    <dgm:cxn modelId="{299985BF-0A54-4BBA-B6AD-90F722365A31}" type="presOf" srcId="{4AA7BA9B-80A9-42CB-AD44-0B166758C56E}" destId="{2E11290E-1693-41A9-B88A-7D56EA6BD2C0}" srcOrd="0" destOrd="0" presId="urn:microsoft.com/office/officeart/2005/8/layout/list1"/>
    <dgm:cxn modelId="{3AB1E96B-ECE0-4127-995A-C62BC63E0035}" type="presParOf" srcId="{7177B05E-3F4F-46A5-8D38-5ED38302D4F2}" destId="{0653594E-27F6-4130-95EB-1A9AB0751EFA}" srcOrd="0" destOrd="0" presId="urn:microsoft.com/office/officeart/2005/8/layout/list1"/>
    <dgm:cxn modelId="{E4015340-4325-4837-ADB6-E25B9938A60B}" type="presParOf" srcId="{0653594E-27F6-4130-95EB-1A9AB0751EFA}" destId="{703907AE-2E07-413F-9BF6-683EDBAF0488}" srcOrd="0" destOrd="0" presId="urn:microsoft.com/office/officeart/2005/8/layout/list1"/>
    <dgm:cxn modelId="{B259D6D7-4D2B-4F3E-8DA5-6518C332BC2C}" type="presParOf" srcId="{0653594E-27F6-4130-95EB-1A9AB0751EFA}" destId="{476421C4-9EB4-4A1D-8E04-8529ECE9AA66}" srcOrd="1" destOrd="0" presId="urn:microsoft.com/office/officeart/2005/8/layout/list1"/>
    <dgm:cxn modelId="{2FDC814D-22C7-4198-8225-E60F610664E3}" type="presParOf" srcId="{7177B05E-3F4F-46A5-8D38-5ED38302D4F2}" destId="{E54CE41B-4D30-479C-AE3F-C8B80FE20B8E}" srcOrd="1" destOrd="0" presId="urn:microsoft.com/office/officeart/2005/8/layout/list1"/>
    <dgm:cxn modelId="{E3D7BA9F-15D1-462B-AA5F-C97E600A1178}" type="presParOf" srcId="{7177B05E-3F4F-46A5-8D38-5ED38302D4F2}" destId="{F5EDF932-6CAC-48ED-9C76-B42E3269B212}" srcOrd="2" destOrd="0" presId="urn:microsoft.com/office/officeart/2005/8/layout/list1"/>
    <dgm:cxn modelId="{167BE75F-C0F1-4D7B-87C0-6BA6A3978C7C}" type="presParOf" srcId="{7177B05E-3F4F-46A5-8D38-5ED38302D4F2}" destId="{52692685-99E6-472C-AC30-B51613472C2F}" srcOrd="3" destOrd="0" presId="urn:microsoft.com/office/officeart/2005/8/layout/list1"/>
    <dgm:cxn modelId="{CEAEEA52-EF56-4CB1-89D2-591A6AF461D1}" type="presParOf" srcId="{7177B05E-3F4F-46A5-8D38-5ED38302D4F2}" destId="{DC9B59CC-10C0-4D8E-9097-1E04F607AEE5}" srcOrd="4" destOrd="0" presId="urn:microsoft.com/office/officeart/2005/8/layout/list1"/>
    <dgm:cxn modelId="{0FF01D3B-B42A-44E0-B31A-A65AF93204F3}" type="presParOf" srcId="{DC9B59CC-10C0-4D8E-9097-1E04F607AEE5}" destId="{8D5C0540-BD2D-4BCE-AD94-6A0F2A6106A0}" srcOrd="0" destOrd="0" presId="urn:microsoft.com/office/officeart/2005/8/layout/list1"/>
    <dgm:cxn modelId="{A2F5EA47-73F3-46A9-934C-4314C890085C}" type="presParOf" srcId="{DC9B59CC-10C0-4D8E-9097-1E04F607AEE5}" destId="{EF12DA52-3A94-4F36-B9ED-4869DE5D7D51}" srcOrd="1" destOrd="0" presId="urn:microsoft.com/office/officeart/2005/8/layout/list1"/>
    <dgm:cxn modelId="{68DBD657-505A-4810-BD29-71BD941BEA91}" type="presParOf" srcId="{7177B05E-3F4F-46A5-8D38-5ED38302D4F2}" destId="{8F67F6CD-0F25-42E3-B801-159A5049C642}" srcOrd="5" destOrd="0" presId="urn:microsoft.com/office/officeart/2005/8/layout/list1"/>
    <dgm:cxn modelId="{49F757FA-F1DF-46A7-B5AC-136B245A1EFF}" type="presParOf" srcId="{7177B05E-3F4F-46A5-8D38-5ED38302D4F2}" destId="{7ED4628A-4F51-4C5E-B70B-A86FAC5CC0D3}" srcOrd="6" destOrd="0" presId="urn:microsoft.com/office/officeart/2005/8/layout/list1"/>
    <dgm:cxn modelId="{3C376028-8A02-419A-A142-FA29C467124E}" type="presParOf" srcId="{7177B05E-3F4F-46A5-8D38-5ED38302D4F2}" destId="{F7117A43-0972-4711-8978-9483FD723625}" srcOrd="7" destOrd="0" presId="urn:microsoft.com/office/officeart/2005/8/layout/list1"/>
    <dgm:cxn modelId="{A578145B-94D4-496B-9E8B-6C5587B9DD7D}" type="presParOf" srcId="{7177B05E-3F4F-46A5-8D38-5ED38302D4F2}" destId="{96C21B10-EE5B-4CB5-8A56-80819CD5AF2D}" srcOrd="8" destOrd="0" presId="urn:microsoft.com/office/officeart/2005/8/layout/list1"/>
    <dgm:cxn modelId="{E1B5EDC3-29AD-47AD-8655-9FAF570718D2}" type="presParOf" srcId="{96C21B10-EE5B-4CB5-8A56-80819CD5AF2D}" destId="{2E11290E-1693-41A9-B88A-7D56EA6BD2C0}" srcOrd="0" destOrd="0" presId="urn:microsoft.com/office/officeart/2005/8/layout/list1"/>
    <dgm:cxn modelId="{C979F346-86D1-463C-8195-627B660E8ABA}" type="presParOf" srcId="{96C21B10-EE5B-4CB5-8A56-80819CD5AF2D}" destId="{C555FCC9-270A-4AEF-949F-AD676F20A5E8}" srcOrd="1" destOrd="0" presId="urn:microsoft.com/office/officeart/2005/8/layout/list1"/>
    <dgm:cxn modelId="{FB177916-85EA-43A6-B69A-D282C0E05DF8}" type="presParOf" srcId="{7177B05E-3F4F-46A5-8D38-5ED38302D4F2}" destId="{D82C66BD-E8ED-4DA4-AD5B-CFF981B97C9F}" srcOrd="9" destOrd="0" presId="urn:microsoft.com/office/officeart/2005/8/layout/list1"/>
    <dgm:cxn modelId="{11E36324-E61A-4FFA-BB1A-CB3C7DA46F86}" type="presParOf" srcId="{7177B05E-3F4F-46A5-8D38-5ED38302D4F2}" destId="{3B9673EF-3843-4403-AA9E-FF240CE5FECC}" srcOrd="10" destOrd="0" presId="urn:microsoft.com/office/officeart/2005/8/layout/list1"/>
    <dgm:cxn modelId="{F5CD1281-2227-42E1-B46F-26BAD87AD98C}" type="presParOf" srcId="{7177B05E-3F4F-46A5-8D38-5ED38302D4F2}" destId="{3593AAE9-8F76-4BFF-AA06-A51BE7E045A6}" srcOrd="11" destOrd="0" presId="urn:microsoft.com/office/officeart/2005/8/layout/list1"/>
    <dgm:cxn modelId="{57FA471D-D63D-44A3-8965-0158E1571741}" type="presParOf" srcId="{7177B05E-3F4F-46A5-8D38-5ED38302D4F2}" destId="{286E39C9-6BA8-4826-9613-D0417C704ADF}" srcOrd="12" destOrd="0" presId="urn:microsoft.com/office/officeart/2005/8/layout/list1"/>
    <dgm:cxn modelId="{4050F7A0-4CED-4CAC-8FEB-6AD2CF5B9E8B}" type="presParOf" srcId="{286E39C9-6BA8-4826-9613-D0417C704ADF}" destId="{3A490706-4F63-4339-97D0-55B08AA1C843}" srcOrd="0" destOrd="0" presId="urn:microsoft.com/office/officeart/2005/8/layout/list1"/>
    <dgm:cxn modelId="{1FBC0B18-DF89-4E43-94DD-AFF1E7C17CA4}" type="presParOf" srcId="{286E39C9-6BA8-4826-9613-D0417C704ADF}" destId="{E9502FAA-7CF0-4835-9FBD-BDFB19875A93}" srcOrd="1" destOrd="0" presId="urn:microsoft.com/office/officeart/2005/8/layout/list1"/>
    <dgm:cxn modelId="{F334EAD7-A551-437B-B197-79E47216FB94}" type="presParOf" srcId="{7177B05E-3F4F-46A5-8D38-5ED38302D4F2}" destId="{2577332F-CCA8-4731-8B23-6E1E9C0E6BD2}" srcOrd="13" destOrd="0" presId="urn:microsoft.com/office/officeart/2005/8/layout/list1"/>
    <dgm:cxn modelId="{E52641BF-F349-4E73-9403-E12EF7AD7412}" type="presParOf" srcId="{7177B05E-3F4F-46A5-8D38-5ED38302D4F2}" destId="{2BB392CB-BD7C-4528-89D6-8BBD92FD78C8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5EDF932-6CAC-48ED-9C76-B42E3269B212}">
      <dsp:nvSpPr>
        <dsp:cNvPr id="0" name=""/>
        <dsp:cNvSpPr/>
      </dsp:nvSpPr>
      <dsp:spPr>
        <a:xfrm>
          <a:off x="0" y="418140"/>
          <a:ext cx="9079992" cy="579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76421C4-9EB4-4A1D-8E04-8529ECE9AA66}">
      <dsp:nvSpPr>
        <dsp:cNvPr id="0" name=""/>
        <dsp:cNvSpPr/>
      </dsp:nvSpPr>
      <dsp:spPr>
        <a:xfrm>
          <a:off x="453999" y="78660"/>
          <a:ext cx="6355994" cy="6789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0241" tIns="0" rIns="240241" bIns="0" numCol="1" spcCol="1270" anchor="ctr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PYTHON</a:t>
          </a:r>
          <a:endParaRPr lang="en-US" sz="2300" kern="1200" dirty="0"/>
        </a:p>
      </dsp:txBody>
      <dsp:txXfrm>
        <a:off x="487143" y="111804"/>
        <a:ext cx="6289706" cy="612672"/>
      </dsp:txXfrm>
    </dsp:sp>
    <dsp:sp modelId="{7ED4628A-4F51-4C5E-B70B-A86FAC5CC0D3}">
      <dsp:nvSpPr>
        <dsp:cNvPr id="0" name=""/>
        <dsp:cNvSpPr/>
      </dsp:nvSpPr>
      <dsp:spPr>
        <a:xfrm>
          <a:off x="0" y="1461420"/>
          <a:ext cx="9079992" cy="579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F12DA52-3A94-4F36-B9ED-4869DE5D7D51}">
      <dsp:nvSpPr>
        <dsp:cNvPr id="0" name=""/>
        <dsp:cNvSpPr/>
      </dsp:nvSpPr>
      <dsp:spPr>
        <a:xfrm>
          <a:off x="453999" y="1121940"/>
          <a:ext cx="6355994" cy="6789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0241" tIns="0" rIns="240241" bIns="0" numCol="1" spcCol="1270" anchor="ctr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HTML,CSS</a:t>
          </a:r>
          <a:endParaRPr lang="en-US" sz="2300" kern="1200" dirty="0"/>
        </a:p>
      </dsp:txBody>
      <dsp:txXfrm>
        <a:off x="487143" y="1155084"/>
        <a:ext cx="6289706" cy="612672"/>
      </dsp:txXfrm>
    </dsp:sp>
    <dsp:sp modelId="{3B9673EF-3843-4403-AA9E-FF240CE5FECC}">
      <dsp:nvSpPr>
        <dsp:cNvPr id="0" name=""/>
        <dsp:cNvSpPr/>
      </dsp:nvSpPr>
      <dsp:spPr>
        <a:xfrm>
          <a:off x="0" y="2504700"/>
          <a:ext cx="9079992" cy="579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555FCC9-270A-4AEF-949F-AD676F20A5E8}">
      <dsp:nvSpPr>
        <dsp:cNvPr id="0" name=""/>
        <dsp:cNvSpPr/>
      </dsp:nvSpPr>
      <dsp:spPr>
        <a:xfrm>
          <a:off x="453999" y="2165220"/>
          <a:ext cx="6355994" cy="6789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0241" tIns="0" rIns="240241" bIns="0" numCol="1" spcCol="1270" anchor="ctr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JSON</a:t>
          </a:r>
          <a:endParaRPr lang="en-US" sz="2300" kern="1200" dirty="0"/>
        </a:p>
      </dsp:txBody>
      <dsp:txXfrm>
        <a:off x="487143" y="2198364"/>
        <a:ext cx="6289706" cy="612672"/>
      </dsp:txXfrm>
    </dsp:sp>
    <dsp:sp modelId="{2BB392CB-BD7C-4528-89D6-8BBD92FD78C8}">
      <dsp:nvSpPr>
        <dsp:cNvPr id="0" name=""/>
        <dsp:cNvSpPr/>
      </dsp:nvSpPr>
      <dsp:spPr>
        <a:xfrm>
          <a:off x="0" y="3547980"/>
          <a:ext cx="9079992" cy="579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9502FAA-7CF0-4835-9FBD-BDFB19875A93}">
      <dsp:nvSpPr>
        <dsp:cNvPr id="0" name=""/>
        <dsp:cNvSpPr/>
      </dsp:nvSpPr>
      <dsp:spPr>
        <a:xfrm>
          <a:off x="453999" y="3208500"/>
          <a:ext cx="6355994" cy="6789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0241" tIns="0" rIns="240241" bIns="0" numCol="1" spcCol="1270" anchor="ctr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FLASK</a:t>
          </a:r>
          <a:endParaRPr lang="en-US" sz="2300" kern="1200" dirty="0"/>
        </a:p>
      </dsp:txBody>
      <dsp:txXfrm>
        <a:off x="487143" y="3241644"/>
        <a:ext cx="6289706" cy="61267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9F63E-6C12-4CD7-B3DA-0A9564F89C35}" type="datetimeFigureOut">
              <a:rPr lang="en-US" smtClean="0"/>
              <a:t>10/18/2023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5D3FB-C6F4-4F8F-BED2-7E31E5363415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73861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9F63E-6C12-4CD7-B3DA-0A9564F89C35}" type="datetimeFigureOut">
              <a:rPr lang="en-US" smtClean="0"/>
              <a:t>10/18/2023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5D3FB-C6F4-4F8F-BED2-7E31E53634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44302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9F63E-6C12-4CD7-B3DA-0A9564F89C35}" type="datetimeFigureOut">
              <a:rPr lang="en-US" smtClean="0"/>
              <a:t>10/18/2023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5D3FB-C6F4-4F8F-BED2-7E31E53634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9747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9F63E-6C12-4CD7-B3DA-0A9564F89C35}" type="datetimeFigureOut">
              <a:rPr lang="en-US" smtClean="0"/>
              <a:t>10/18/2023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5D3FB-C6F4-4F8F-BED2-7E31E53634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6655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9F63E-6C12-4CD7-B3DA-0A9564F89C35}" type="datetimeFigureOut">
              <a:rPr lang="en-US" smtClean="0"/>
              <a:t>10/18/2023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5D3FB-C6F4-4F8F-BED2-7E31E5363415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31866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9F63E-6C12-4CD7-B3DA-0A9564F89C35}" type="datetimeFigureOut">
              <a:rPr lang="en-US" smtClean="0"/>
              <a:t>10/18/2023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5D3FB-C6F4-4F8F-BED2-7E31E53634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0037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9F63E-6C12-4CD7-B3DA-0A9564F89C35}" type="datetimeFigureOut">
              <a:rPr lang="en-US" smtClean="0"/>
              <a:t>10/18/2023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5D3FB-C6F4-4F8F-BED2-7E31E53634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3639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9F63E-6C12-4CD7-B3DA-0A9564F89C35}" type="datetimeFigureOut">
              <a:rPr lang="en-US" smtClean="0"/>
              <a:t>10/18/2023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5D3FB-C6F4-4F8F-BED2-7E31E53634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1262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9F63E-6C12-4CD7-B3DA-0A9564F89C35}" type="datetimeFigureOut">
              <a:rPr lang="en-US" smtClean="0"/>
              <a:t>10/18/2023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5D3FB-C6F4-4F8F-BED2-7E31E53634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7118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5D19F63E-6C12-4CD7-B3DA-0A9564F89C35}" type="datetimeFigureOut">
              <a:rPr lang="en-US" smtClean="0"/>
              <a:t>10/18/2023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685D3FB-C6F4-4F8F-BED2-7E31E53634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6105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9F63E-6C12-4CD7-B3DA-0A9564F89C35}" type="datetimeFigureOut">
              <a:rPr lang="en-US" smtClean="0"/>
              <a:t>10/18/2023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85D3FB-C6F4-4F8F-BED2-7E31E53634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6007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5D19F63E-6C12-4CD7-B3DA-0A9564F89C35}" type="datetimeFigureOut">
              <a:rPr lang="en-US" smtClean="0"/>
              <a:t>10/18/2023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C685D3FB-C6F4-4F8F-BED2-7E31E5363415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12727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5" r:id="rId1"/>
    <p:sldLayoutId id="2147483776" r:id="rId2"/>
    <p:sldLayoutId id="2147483777" r:id="rId3"/>
    <p:sldLayoutId id="2147483778" r:id="rId4"/>
    <p:sldLayoutId id="2147483779" r:id="rId5"/>
    <p:sldLayoutId id="2147483780" r:id="rId6"/>
    <p:sldLayoutId id="2147483781" r:id="rId7"/>
    <p:sldLayoutId id="2147483782" r:id="rId8"/>
    <p:sldLayoutId id="2147483783" r:id="rId9"/>
    <p:sldLayoutId id="2147483784" r:id="rId10"/>
    <p:sldLayoutId id="2147483785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9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3152"/>
            <a:ext cx="11832336" cy="693115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813816"/>
            <a:ext cx="10058400" cy="1929384"/>
          </a:xfrm>
        </p:spPr>
        <p:txBody>
          <a:bodyPr>
            <a:normAutofit/>
          </a:bodyPr>
          <a:lstStyle/>
          <a:p>
            <a:pPr algn="ctr"/>
            <a:r>
              <a:rPr lang="en-US" sz="44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MIDTERM PROJECT PRESENTATION</a:t>
            </a:r>
            <a:r>
              <a:rPr lang="en-US" b="1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b="1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280160" y="3090672"/>
            <a:ext cx="13472160" cy="1481328"/>
          </a:xfrm>
        </p:spPr>
        <p:txBody>
          <a:bodyPr>
            <a:normAutofit fontScale="25000" lnSpcReduction="20000"/>
          </a:bodyPr>
          <a:lstStyle/>
          <a:p>
            <a:pPr marL="0" indent="0" algn="ctr">
              <a:buNone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  </a:t>
            </a:r>
          </a:p>
          <a:p>
            <a:pPr marL="0" indent="0" algn="ctr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en-US" sz="98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FOOD RECIPE </a:t>
            </a:r>
            <a:r>
              <a:rPr lang="en-US" sz="9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RECOMMENDATION SYSTEM</a:t>
            </a:r>
            <a:endParaRPr lang="en-US" sz="9800" b="1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98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3200" b="1" dirty="0" smtClean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664208" y="4642027"/>
            <a:ext cx="967435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smtClean="0">
                <a:solidFill>
                  <a:schemeClr val="accent3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                   - TEAM:  4WIZ</a:t>
            </a:r>
            <a:r>
              <a:rPr lang="en-US" sz="2800" dirty="0"/>
              <a:t/>
            </a:r>
            <a:br>
              <a:rPr lang="en-US" sz="2800" dirty="0"/>
            </a:b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079837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100000">
              <a:schemeClr val="accent1">
                <a:lumMod val="20000"/>
                <a:lumOff val="80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3153"/>
            <a:ext cx="10058400" cy="667511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CLASS DIAGRAM</a:t>
            </a:r>
            <a:endParaRPr 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1969" y="1076961"/>
            <a:ext cx="8567928" cy="5266944"/>
          </a:xfrm>
          <a:prstGeom prst="rect">
            <a:avLst/>
          </a:prstGeom>
          <a:ln cmpd="thinThick">
            <a:solidFill>
              <a:schemeClr val="accent1">
                <a:lumMod val="20000"/>
                <a:lumOff val="8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149004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874685"/>
          </a:xfrm>
        </p:spPr>
        <p:txBody>
          <a:bodyPr>
            <a:normAutofit/>
          </a:bodyPr>
          <a:lstStyle/>
          <a:p>
            <a:pPr algn="ctr"/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 DIAGRAM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280" y="1563624"/>
            <a:ext cx="10131552" cy="5047488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61320" y="0"/>
            <a:ext cx="1630680" cy="917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186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048421"/>
          </a:xfrm>
        </p:spPr>
        <p:txBody>
          <a:bodyPr>
            <a:normAutofit/>
          </a:bodyPr>
          <a:lstStyle/>
          <a:p>
            <a:pPr algn="ctr"/>
            <a:r>
              <a:rPr lang="en-US" sz="4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REQUIREMENT(S)</a:t>
            </a:r>
            <a:endParaRPr 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16001" y="1767840"/>
            <a:ext cx="10586720" cy="4367784"/>
          </a:xfrm>
        </p:spPr>
        <p:txBody>
          <a:bodyPr>
            <a:normAutofit fontScale="70000" lnSpcReduction="20000"/>
          </a:bodyPr>
          <a:lstStyle/>
          <a:p>
            <a:r>
              <a:rPr lang="en-US" b="1" dirty="0"/>
              <a:t>Functional Requirements</a:t>
            </a:r>
          </a:p>
          <a:p>
            <a:r>
              <a:rPr lang="en-US" dirty="0"/>
              <a:t>User Registration and Account Management</a:t>
            </a:r>
          </a:p>
          <a:p>
            <a:r>
              <a:rPr lang="en-US" dirty="0"/>
              <a:t>FR1: The system shall allow users to register an account, providing their name, email, and a unique username.</a:t>
            </a:r>
          </a:p>
          <a:p>
            <a:r>
              <a:rPr lang="en-US" dirty="0"/>
              <a:t>FR2: The system shall allow users to log in to access the application system.</a:t>
            </a:r>
          </a:p>
          <a:p>
            <a:r>
              <a:rPr lang="en-US" b="1" dirty="0"/>
              <a:t>Ingredient Input and Recipe Recommendations</a:t>
            </a:r>
          </a:p>
          <a:p>
            <a:r>
              <a:rPr lang="en-US" dirty="0"/>
              <a:t>FR3: Users shall be able to input a list of ingredients they have or wish to use for cooking.</a:t>
            </a:r>
          </a:p>
          <a:p>
            <a:r>
              <a:rPr lang="en-US" dirty="0"/>
              <a:t>FR4: The system shall validate and process the user-inputted ingredients to ensure accurate and relevant recipe recommendations.</a:t>
            </a:r>
          </a:p>
          <a:p>
            <a:r>
              <a:rPr lang="en-US" dirty="0"/>
              <a:t>FR5: The system shall suggest ingredient substitutions for users based on their choices, accommodating dietary preferences and ingredient availability.</a:t>
            </a:r>
          </a:p>
          <a:p>
            <a:r>
              <a:rPr lang="en-US" b="1" dirty="0"/>
              <a:t>Recipe Search and Viewing</a:t>
            </a:r>
          </a:p>
          <a:p>
            <a:r>
              <a:rPr lang="en-US" dirty="0"/>
              <a:t>FR6: Users shall search for recipes based on keywords, ingredients, cuisine, or dietary requirements.</a:t>
            </a:r>
          </a:p>
          <a:p>
            <a:r>
              <a:rPr lang="en-US" dirty="0"/>
              <a:t>FR7: Users shall have the capability to access detailed recipe information, including ingredients, cooking methods, and nutritional data.</a:t>
            </a:r>
          </a:p>
          <a:p>
            <a:r>
              <a:rPr lang="en-US" dirty="0"/>
              <a:t>FR8: Users shall be able to store their preferred recipes for quick access and future reference.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91520" y="0"/>
            <a:ext cx="1300480" cy="73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686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579" y="429768"/>
            <a:ext cx="9603275" cy="795528"/>
          </a:xfrm>
        </p:spPr>
        <p:txBody>
          <a:bodyPr>
            <a:normAutofit/>
          </a:bodyPr>
          <a:lstStyle/>
          <a:p>
            <a:pPr algn="ctr"/>
            <a:r>
              <a:rPr lang="en-US" sz="4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REQUIREMENT(S)</a:t>
            </a:r>
            <a:endParaRPr 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51579" y="1737360"/>
            <a:ext cx="9603275" cy="4361688"/>
          </a:xfrm>
        </p:spPr>
        <p:txBody>
          <a:bodyPr>
            <a:normAutofit fontScale="70000" lnSpcReduction="20000"/>
          </a:bodyPr>
          <a:lstStyle/>
          <a:p>
            <a:r>
              <a:rPr lang="en-US" b="1" dirty="0"/>
              <a:t>Non-Functional Requirements</a:t>
            </a:r>
          </a:p>
          <a:p>
            <a:r>
              <a:rPr lang="en-US" b="1" dirty="0"/>
              <a:t>Performance and Scalability</a:t>
            </a:r>
          </a:p>
          <a:p>
            <a:r>
              <a:rPr lang="en-US" dirty="0"/>
              <a:t>NFR1: The system shall respond quickly to multiple users, providing recipe recommendations within 3 seconds.</a:t>
            </a:r>
          </a:p>
          <a:p>
            <a:r>
              <a:rPr lang="en-US" dirty="0"/>
              <a:t>NFR2: The system shall continually add new ingredients and recipes to maintain a growing database.</a:t>
            </a:r>
          </a:p>
          <a:p>
            <a:r>
              <a:rPr lang="en-US" dirty="0"/>
              <a:t>NFR3: The system shall be built to support an increasing number of users and recipes without suffering significant performance reduction.</a:t>
            </a:r>
          </a:p>
          <a:p>
            <a:r>
              <a:rPr lang="en-US" dirty="0"/>
              <a:t>NFR4: Load balancing shall distribute traffic across multiple servers for smooth performance during high-demand periods.</a:t>
            </a:r>
          </a:p>
          <a:p>
            <a:r>
              <a:rPr lang="en-US" b="1" dirty="0"/>
              <a:t>Data Protection and Security</a:t>
            </a:r>
          </a:p>
          <a:p>
            <a:r>
              <a:rPr lang="en-US" dirty="0"/>
              <a:t>NFR5: User data, including ingredient lists and personal information, shall be securely stored and protected from unauthorized access.</a:t>
            </a:r>
          </a:p>
          <a:p>
            <a:r>
              <a:rPr lang="en-US" dirty="0"/>
              <a:t>NFR6: The system shall employ industry-standard encryption techniques to safeguard user credentials and data privacy.</a:t>
            </a:r>
          </a:p>
          <a:p>
            <a:r>
              <a:rPr lang="en-US" b="1" dirty="0"/>
              <a:t>Usability and Quality Control</a:t>
            </a:r>
          </a:p>
          <a:p>
            <a:r>
              <a:rPr lang="en-US" dirty="0"/>
              <a:t>NFR7: The system shall feature an intuitive, cross-device user interface for easy navigation on various devices.</a:t>
            </a:r>
          </a:p>
          <a:p>
            <a:r>
              <a:rPr lang="en-US" dirty="0"/>
              <a:t>NFR8: Quality assurance procedures shall be established to ensure the precision and dependability of recipe recommendations.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9880" y="0"/>
            <a:ext cx="1722120" cy="968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658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920405"/>
          </a:xfrm>
        </p:spPr>
        <p:txBody>
          <a:bodyPr/>
          <a:lstStyle/>
          <a:p>
            <a:pPr algn="ctr"/>
            <a:r>
              <a:rPr lang="en-US" b="1" dirty="0"/>
              <a:t>CURRENT IMPLEMENTATION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1448" y="1846263"/>
            <a:ext cx="7580375" cy="4353369"/>
          </a:xfrm>
        </p:spPr>
      </p:pic>
    </p:spTree>
    <p:extLst>
      <p:ext uri="{BB962C8B-B14F-4D97-AF65-F5344CB8AC3E}">
        <p14:creationId xmlns:p14="http://schemas.microsoft.com/office/powerpoint/2010/main" val="3995249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094141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CURRENT IMPLEMENTATION</a:t>
            </a:r>
            <a:endParaRPr lang="en-US" sz="4000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44752" y="2016124"/>
            <a:ext cx="9793224" cy="428409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37976" y="0"/>
            <a:ext cx="954024" cy="536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04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048421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CURRENT IMPLEMENTATION</a:t>
            </a:r>
            <a:endParaRPr lang="en-US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7241" y="2016124"/>
            <a:ext cx="6501384" cy="404634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9792" y="2016124"/>
            <a:ext cx="4050792" cy="379031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45216" y="0"/>
            <a:ext cx="1446784" cy="813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737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3736"/>
            <a:ext cx="12271248" cy="6071616"/>
          </a:xfrm>
          <a:prstGeom prst="rect">
            <a:avLst/>
          </a:prstGeom>
        </p:spPr>
      </p:pic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523744" y="960120"/>
            <a:ext cx="7196327" cy="419709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16640" y="0"/>
            <a:ext cx="975360" cy="54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364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667512"/>
            <a:ext cx="10058400" cy="667512"/>
          </a:xfrm>
        </p:spPr>
        <p:txBody>
          <a:bodyPr>
            <a:normAutofit/>
          </a:bodyPr>
          <a:lstStyle/>
          <a:p>
            <a:pPr algn="ctr"/>
            <a:r>
              <a:rPr 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TEAM MEMBERS AND ROLES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42048" y="2203704"/>
            <a:ext cx="5148072" cy="4242816"/>
          </a:xfrm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TEAM MEMBERS :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SHANKARI SUNDARAM</a:t>
            </a:r>
          </a:p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MANIDEEP ABBIDI</a:t>
            </a:r>
          </a:p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VENKAT JEEVAN KADALI</a:t>
            </a:r>
          </a:p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DOLLY SRI </a:t>
            </a:r>
            <a: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VEMULA</a:t>
            </a:r>
          </a:p>
          <a:p>
            <a:pPr marL="0" indent="0">
              <a:buNone/>
            </a:pPr>
            <a:endParaRPr lang="en-US" dirty="0" smtClean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PROJECT GUIDE</a:t>
            </a: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:</a:t>
            </a:r>
          </a:p>
          <a:p>
            <a:pPr marL="0" indent="0">
              <a:buNone/>
            </a:pPr>
            <a:r>
              <a:rPr lang="en-US" b="1" dirty="0" err="1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Dr.ERIK</a:t>
            </a: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FREDERICKS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 smtClean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8592" y="4873752"/>
            <a:ext cx="2203704" cy="129387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3788" y="54864"/>
            <a:ext cx="1089152" cy="61264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9264" y="2968942"/>
            <a:ext cx="2967800" cy="135617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7824" y="2286000"/>
            <a:ext cx="2641229" cy="2331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134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26864" y="2121408"/>
            <a:ext cx="6528816" cy="3747686"/>
          </a:xfrm>
        </p:spPr>
        <p:txBody>
          <a:bodyPr/>
          <a:lstStyle/>
          <a:p>
            <a:r>
              <a:rPr lang="en-US" dirty="0" smtClean="0"/>
              <a:t>1. Project Description</a:t>
            </a:r>
          </a:p>
          <a:p>
            <a:r>
              <a:rPr lang="en-US" dirty="0" smtClean="0"/>
              <a:t>2. Technology</a:t>
            </a:r>
            <a:endParaRPr lang="en-US" dirty="0"/>
          </a:p>
          <a:p>
            <a:r>
              <a:rPr lang="en-US" dirty="0"/>
              <a:t>3</a:t>
            </a:r>
            <a:r>
              <a:rPr lang="en-US" dirty="0" smtClean="0"/>
              <a:t>. Project </a:t>
            </a:r>
            <a:r>
              <a:rPr lang="en-US" dirty="0"/>
              <a:t>Timeline</a:t>
            </a:r>
          </a:p>
          <a:p>
            <a:r>
              <a:rPr lang="en-US" dirty="0" smtClean="0"/>
              <a:t>4</a:t>
            </a:r>
            <a:r>
              <a:rPr lang="en-US" dirty="0" smtClean="0"/>
              <a:t>. Diagrams</a:t>
            </a:r>
          </a:p>
          <a:p>
            <a:r>
              <a:rPr lang="en-US" dirty="0" smtClean="0"/>
              <a:t>5. Software Requirements</a:t>
            </a:r>
            <a:endParaRPr lang="en-US" dirty="0"/>
          </a:p>
          <a:p>
            <a:r>
              <a:rPr lang="en-US" dirty="0" smtClean="0"/>
              <a:t>6. Current </a:t>
            </a:r>
            <a:r>
              <a:rPr lang="en-US" dirty="0"/>
              <a:t>Implementation</a:t>
            </a:r>
          </a:p>
          <a:p>
            <a:r>
              <a:rPr lang="en-US" dirty="0"/>
              <a:t>7</a:t>
            </a:r>
            <a:r>
              <a:rPr lang="en-US" dirty="0" smtClean="0"/>
              <a:t>. Conclusion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6152" y="1925320"/>
            <a:ext cx="3410712" cy="386418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6496" y="0"/>
            <a:ext cx="1365504" cy="1234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475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002701"/>
          </a:xfrm>
        </p:spPr>
        <p:txBody>
          <a:bodyPr/>
          <a:lstStyle/>
          <a:p>
            <a:pPr algn="ctr"/>
            <a:r>
              <a:rPr lang="en-US" b="1" dirty="0" smtClean="0"/>
              <a:t>PROJECT DESCRIPTION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96112" y="2020824"/>
            <a:ext cx="7342632" cy="4379976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“From Ingredients to Delights” is a cutting-edge project that brings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Indian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culinary exploration to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your fingertips. Whether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users are navigating dietary restrictions, budget constraints, or simply seeking culinary inspiration, our platform is here to make their cooking journey hassle-free and enjoyable. Using state-of-the-art algorithms, we offer accurate and innovative recipe recommendations, ensuring that users' culinary adventures are nothing short of exceptional. Welcome to a world where creativity meets flavor, where they can explore and savor every bite.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8744" y="1938528"/>
            <a:ext cx="3527298" cy="393056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5312" y="0"/>
            <a:ext cx="1186688" cy="667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657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121573"/>
          </a:xfrm>
        </p:spPr>
        <p:txBody>
          <a:bodyPr/>
          <a:lstStyle/>
          <a:p>
            <a:pPr algn="ctr"/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TECHNOLOGY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9441392"/>
              </p:ext>
            </p:extLst>
          </p:nvPr>
        </p:nvGraphicFramePr>
        <p:xfrm>
          <a:off x="1911096" y="1965960"/>
          <a:ext cx="9079992" cy="42062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43557" y="228591"/>
            <a:ext cx="1365622" cy="1237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436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874685"/>
          </a:xfrm>
        </p:spPr>
        <p:txBody>
          <a:bodyPr>
            <a:normAutofit/>
          </a:bodyPr>
          <a:lstStyle/>
          <a:p>
            <a:pPr algn="ctr"/>
            <a:r>
              <a:rPr lang="en-US" sz="4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PROJECT TIMELINE</a:t>
            </a:r>
            <a:endParaRPr 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33472" y="1984248"/>
            <a:ext cx="8421624" cy="400507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6224" y="0"/>
            <a:ext cx="1255776" cy="70637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593" y="1984248"/>
            <a:ext cx="1865376" cy="4069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990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002701"/>
          </a:xfrm>
        </p:spPr>
        <p:txBody>
          <a:bodyPr>
            <a:normAutofit/>
          </a:bodyPr>
          <a:lstStyle/>
          <a:p>
            <a:pPr algn="ctr"/>
            <a:r>
              <a:rPr lang="en-US" sz="4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GANTT CHART</a:t>
            </a:r>
            <a:endParaRPr lang="en-US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6963" y="1947673"/>
            <a:ext cx="10058400" cy="4096512"/>
          </a:xfrm>
          <a:prstGeom prst="rect">
            <a:avLst/>
          </a:prstGeom>
          <a:ln w="28575">
            <a:solidFill>
              <a:schemeClr val="accent3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44784" y="0"/>
            <a:ext cx="1347216" cy="757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12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579" y="91441"/>
            <a:ext cx="9603275" cy="758951"/>
          </a:xfrm>
        </p:spPr>
        <p:txBody>
          <a:bodyPr>
            <a:normAutofit/>
          </a:bodyPr>
          <a:lstStyle/>
          <a:p>
            <a:pPr algn="ctr"/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CASE DIAGRAM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07008" y="1239520"/>
            <a:ext cx="9363457" cy="5444744"/>
          </a:xfrm>
          <a:prstGeom prst="rect">
            <a:avLst/>
          </a:prstGeom>
          <a:ln cmpd="thinThick">
            <a:solidFill>
              <a:schemeClr val="accent1"/>
            </a:solidFill>
          </a:ln>
          <a:effectLst/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63656" y="0"/>
            <a:ext cx="1228344" cy="690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50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579" y="164593"/>
            <a:ext cx="9603275" cy="585215"/>
          </a:xfrm>
        </p:spPr>
        <p:txBody>
          <a:bodyPr>
            <a:noAutofit/>
          </a:bodyPr>
          <a:lstStyle/>
          <a:p>
            <a:pPr algn="ctr"/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ACTIVITY DIAGRAM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88136" y="1234440"/>
            <a:ext cx="10113264" cy="5458968"/>
          </a:xfrm>
          <a:prstGeom prst="rect">
            <a:avLst/>
          </a:prstGeom>
          <a:ln w="28575">
            <a:solidFill>
              <a:schemeClr val="accent2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0" y="0"/>
            <a:ext cx="12192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631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220</TotalTime>
  <Words>525</Words>
  <Application>Microsoft Office PowerPoint</Application>
  <PresentationFormat>Widescreen</PresentationFormat>
  <Paragraphs>69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Calibri</vt:lpstr>
      <vt:lpstr>Calibri Light</vt:lpstr>
      <vt:lpstr>Times New Roman</vt:lpstr>
      <vt:lpstr>Retrospect</vt:lpstr>
      <vt:lpstr>MIDTERM PROJECT PRESENTATION </vt:lpstr>
      <vt:lpstr>TEAM MEMBERS AND ROLES</vt:lpstr>
      <vt:lpstr> AGENDA</vt:lpstr>
      <vt:lpstr>PROJECT DESCRIPTION</vt:lpstr>
      <vt:lpstr>TECHNOLOGY</vt:lpstr>
      <vt:lpstr>PROJECT TIMELINE</vt:lpstr>
      <vt:lpstr>GANTT CHART</vt:lpstr>
      <vt:lpstr>USE CASE DIAGRAM</vt:lpstr>
      <vt:lpstr>ACTIVITY DIAGRAM</vt:lpstr>
      <vt:lpstr>CLASS DIAGRAM</vt:lpstr>
      <vt:lpstr>OBJECT DIAGRAM</vt:lpstr>
      <vt:lpstr>REQUIREMENT(S)</vt:lpstr>
      <vt:lpstr>REQUIREMENT(S)</vt:lpstr>
      <vt:lpstr>CURRENT IMPLEMENTATION</vt:lpstr>
      <vt:lpstr>CURRENT IMPLEMENTATION</vt:lpstr>
      <vt:lpstr>CURRENT IMPLEMENTATION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RECIPE RECOMMENDATION SYSTEM </dc:title>
  <dc:creator>Murali Damodaran</dc:creator>
  <cp:lastModifiedBy>Murali Damodaran</cp:lastModifiedBy>
  <cp:revision>65</cp:revision>
  <dcterms:created xsi:type="dcterms:W3CDTF">2023-10-17T23:35:43Z</dcterms:created>
  <dcterms:modified xsi:type="dcterms:W3CDTF">2023-10-18T22:04:44Z</dcterms:modified>
</cp:coreProperties>
</file>